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61" r:id="rId4"/>
    <p:sldId id="258" r:id="rId5"/>
    <p:sldId id="259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население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Железнодорожный</c:v>
                </c:pt>
                <c:pt idx="1">
                  <c:v>Ленинский</c:v>
                </c:pt>
                <c:pt idx="2">
                  <c:v>Октябрьский</c:v>
                </c:pt>
                <c:pt idx="3">
                  <c:v>Первомайский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114572</c:v>
                </c:pt>
                <c:pt idx="1">
                  <c:v>91817</c:v>
                </c:pt>
                <c:pt idx="2">
                  <c:v>183160</c:v>
                </c:pt>
                <c:pt idx="3">
                  <c:v>134004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E6339E-C8A5-49B9-B236-C5BB4E4AA69D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66D2DF-6947-45E3-8B4C-2B0227932CB7}">
      <dgm:prSet phldrT="[Текст]"/>
      <dgm:spPr/>
      <dgm:t>
        <a:bodyPr/>
        <a:lstStyle/>
        <a:p>
          <a:r>
            <a:rPr lang="ru-RU" dirty="0" smtClean="0"/>
            <a:t>Руководитель</a:t>
          </a:r>
          <a:endParaRPr lang="ru-RU" dirty="0"/>
        </a:p>
      </dgm:t>
    </dgm:pt>
    <dgm:pt modelId="{4316B2F8-94DA-4B8E-AB8D-801B549E64A6}" type="parTrans" cxnId="{97F438AC-9A4A-4E27-ADC1-5AC80FC5AEA1}">
      <dgm:prSet/>
      <dgm:spPr/>
      <dgm:t>
        <a:bodyPr/>
        <a:lstStyle/>
        <a:p>
          <a:endParaRPr lang="ru-RU"/>
        </a:p>
      </dgm:t>
    </dgm:pt>
    <dgm:pt modelId="{A389593A-1E5B-4DE4-84E7-8A1DCE4AC89A}" type="sibTrans" cxnId="{97F438AC-9A4A-4E27-ADC1-5AC80FC5AEA1}">
      <dgm:prSet/>
      <dgm:spPr/>
      <dgm:t>
        <a:bodyPr/>
        <a:lstStyle/>
        <a:p>
          <a:endParaRPr lang="ru-RU"/>
        </a:p>
      </dgm:t>
    </dgm:pt>
    <dgm:pt modelId="{3FB42AD6-66A9-43F5-ADF8-DF279F6C2B4F}" type="asst">
      <dgm:prSet phldrT="[Текст]"/>
      <dgm:spPr/>
      <dgm:t>
        <a:bodyPr/>
        <a:lstStyle/>
        <a:p>
          <a:r>
            <a:rPr lang="ru-RU" dirty="0" smtClean="0"/>
            <a:t>1 помощник</a:t>
          </a:r>
          <a:endParaRPr lang="ru-RU" dirty="0"/>
        </a:p>
      </dgm:t>
    </dgm:pt>
    <dgm:pt modelId="{284C7291-5E48-4664-A688-02D284277AA1}" type="parTrans" cxnId="{F4D1E318-1567-454F-811F-419C3C3C7693}">
      <dgm:prSet/>
      <dgm:spPr/>
      <dgm:t>
        <a:bodyPr/>
        <a:lstStyle/>
        <a:p>
          <a:endParaRPr lang="ru-RU"/>
        </a:p>
      </dgm:t>
    </dgm:pt>
    <dgm:pt modelId="{5B0D0151-8D11-4CB1-BF0E-4DFFEE53785E}" type="sibTrans" cxnId="{F4D1E318-1567-454F-811F-419C3C3C7693}">
      <dgm:prSet/>
      <dgm:spPr/>
      <dgm:t>
        <a:bodyPr/>
        <a:lstStyle/>
        <a:p>
          <a:endParaRPr lang="ru-RU"/>
        </a:p>
      </dgm:t>
    </dgm:pt>
    <dgm:pt modelId="{1BF3F352-46B1-4828-8513-8279C07DC006}">
      <dgm:prSet phldrT="[Текст]"/>
      <dgm:spPr/>
      <dgm:t>
        <a:bodyPr/>
        <a:lstStyle/>
        <a:p>
          <a:r>
            <a:rPr lang="ru-RU" dirty="0" smtClean="0"/>
            <a:t>1 специалист</a:t>
          </a:r>
          <a:endParaRPr lang="ru-RU" dirty="0"/>
        </a:p>
      </dgm:t>
    </dgm:pt>
    <dgm:pt modelId="{86D91290-C9AC-458E-BE80-9CEADF33CBDC}" type="parTrans" cxnId="{3E2979D6-8512-45D9-BAB6-DB8BE70E3E9E}">
      <dgm:prSet/>
      <dgm:spPr/>
      <dgm:t>
        <a:bodyPr/>
        <a:lstStyle/>
        <a:p>
          <a:endParaRPr lang="ru-RU"/>
        </a:p>
      </dgm:t>
    </dgm:pt>
    <dgm:pt modelId="{20AF5965-9D6C-4138-99D2-19FCB2A3FBE8}" type="sibTrans" cxnId="{3E2979D6-8512-45D9-BAB6-DB8BE70E3E9E}">
      <dgm:prSet/>
      <dgm:spPr/>
      <dgm:t>
        <a:bodyPr/>
        <a:lstStyle/>
        <a:p>
          <a:endParaRPr lang="ru-RU"/>
        </a:p>
      </dgm:t>
    </dgm:pt>
    <dgm:pt modelId="{CCB11C81-4C99-4984-BB17-7ACF35B94CD1}">
      <dgm:prSet phldrT="[Текст]"/>
      <dgm:spPr/>
      <dgm:t>
        <a:bodyPr/>
        <a:lstStyle/>
        <a:p>
          <a:r>
            <a:rPr lang="ru-RU" dirty="0" smtClean="0"/>
            <a:t>2 специалист</a:t>
          </a:r>
          <a:endParaRPr lang="ru-RU" dirty="0"/>
        </a:p>
      </dgm:t>
    </dgm:pt>
    <dgm:pt modelId="{AF9EAD09-821F-42F9-A230-4E8E52463006}" type="parTrans" cxnId="{3BD601CB-3115-452B-AC87-4B290B24AA79}">
      <dgm:prSet/>
      <dgm:spPr/>
      <dgm:t>
        <a:bodyPr/>
        <a:lstStyle/>
        <a:p>
          <a:endParaRPr lang="ru-RU"/>
        </a:p>
      </dgm:t>
    </dgm:pt>
    <dgm:pt modelId="{08DC34F0-7DC1-4BE8-95B6-11B176EFF0B2}" type="sibTrans" cxnId="{3BD601CB-3115-452B-AC87-4B290B24AA79}">
      <dgm:prSet/>
      <dgm:spPr/>
      <dgm:t>
        <a:bodyPr/>
        <a:lstStyle/>
        <a:p>
          <a:endParaRPr lang="ru-RU"/>
        </a:p>
      </dgm:t>
    </dgm:pt>
    <dgm:pt modelId="{2A4CAC22-33C4-4DD9-B4CE-348E2BE7DADB}">
      <dgm:prSet phldrT="[Текст]"/>
      <dgm:spPr/>
      <dgm:t>
        <a:bodyPr/>
        <a:lstStyle/>
        <a:p>
          <a:r>
            <a:rPr lang="ru-RU" dirty="0" smtClean="0"/>
            <a:t>3 специалист</a:t>
          </a:r>
          <a:endParaRPr lang="ru-RU" dirty="0"/>
        </a:p>
      </dgm:t>
    </dgm:pt>
    <dgm:pt modelId="{9D350A5F-AE10-4500-89D1-00459ACFCECA}" type="parTrans" cxnId="{873D4BE7-4D09-42D9-9B59-D0EC6B02E7DA}">
      <dgm:prSet/>
      <dgm:spPr/>
      <dgm:t>
        <a:bodyPr/>
        <a:lstStyle/>
        <a:p>
          <a:endParaRPr lang="ru-RU"/>
        </a:p>
      </dgm:t>
    </dgm:pt>
    <dgm:pt modelId="{F7A2374B-D548-4161-A642-ED3525C253C1}" type="sibTrans" cxnId="{873D4BE7-4D09-42D9-9B59-D0EC6B02E7DA}">
      <dgm:prSet/>
      <dgm:spPr/>
      <dgm:t>
        <a:bodyPr/>
        <a:lstStyle/>
        <a:p>
          <a:endParaRPr lang="ru-RU"/>
        </a:p>
      </dgm:t>
    </dgm:pt>
    <dgm:pt modelId="{44571DF9-D7A2-4A49-AE40-758193BC1A75}" type="asst">
      <dgm:prSet/>
      <dgm:spPr/>
      <dgm:t>
        <a:bodyPr/>
        <a:lstStyle/>
        <a:p>
          <a:r>
            <a:rPr lang="ru-RU" dirty="0" smtClean="0"/>
            <a:t>2 помощник</a:t>
          </a:r>
          <a:endParaRPr lang="ru-RU" dirty="0"/>
        </a:p>
      </dgm:t>
    </dgm:pt>
    <dgm:pt modelId="{FC8190F1-6C98-49DB-894D-63F74B5B605C}" type="parTrans" cxnId="{33CE32F2-1846-4E34-BEE4-9478E1FAE46D}">
      <dgm:prSet/>
      <dgm:spPr/>
      <dgm:t>
        <a:bodyPr/>
        <a:lstStyle/>
        <a:p>
          <a:endParaRPr lang="ru-RU"/>
        </a:p>
      </dgm:t>
    </dgm:pt>
    <dgm:pt modelId="{DC8BAF2D-0AA7-4852-B0D0-2B2D37753283}" type="sibTrans" cxnId="{33CE32F2-1846-4E34-BEE4-9478E1FAE46D}">
      <dgm:prSet/>
      <dgm:spPr/>
      <dgm:t>
        <a:bodyPr/>
        <a:lstStyle/>
        <a:p>
          <a:endParaRPr lang="ru-RU"/>
        </a:p>
      </dgm:t>
    </dgm:pt>
    <dgm:pt modelId="{F0256BB9-F0D4-4196-B9F4-C58127669568}">
      <dgm:prSet/>
      <dgm:spPr/>
      <dgm:t>
        <a:bodyPr/>
        <a:lstStyle/>
        <a:p>
          <a:r>
            <a:rPr lang="ru-RU" dirty="0" smtClean="0"/>
            <a:t>Младший сотрудник</a:t>
          </a:r>
          <a:endParaRPr lang="ru-RU" dirty="0"/>
        </a:p>
      </dgm:t>
    </dgm:pt>
    <dgm:pt modelId="{68448988-DF18-4D49-846B-CBA02406FE6C}" type="parTrans" cxnId="{3843A76C-22BB-4F39-AE71-81259FB697E8}">
      <dgm:prSet/>
      <dgm:spPr/>
      <dgm:t>
        <a:bodyPr/>
        <a:lstStyle/>
        <a:p>
          <a:endParaRPr lang="ru-RU"/>
        </a:p>
      </dgm:t>
    </dgm:pt>
    <dgm:pt modelId="{476CDE32-97D0-4CB1-A6EA-AEEBA3CE1E38}" type="sibTrans" cxnId="{3843A76C-22BB-4F39-AE71-81259FB697E8}">
      <dgm:prSet/>
      <dgm:spPr/>
      <dgm:t>
        <a:bodyPr/>
        <a:lstStyle/>
        <a:p>
          <a:endParaRPr lang="ru-RU"/>
        </a:p>
      </dgm:t>
    </dgm:pt>
    <dgm:pt modelId="{DB3E3AAF-A1CE-4095-8148-FA666C0719D7}" type="pres">
      <dgm:prSet presAssocID="{F1E6339E-C8A5-49B9-B236-C5BB4E4AA69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771AFA2-4D96-44E6-BC6D-DF830D64F05D}" type="pres">
      <dgm:prSet presAssocID="{4966D2DF-6947-45E3-8B4C-2B0227932CB7}" presName="hierRoot1" presStyleCnt="0">
        <dgm:presLayoutVars>
          <dgm:hierBranch val="init"/>
        </dgm:presLayoutVars>
      </dgm:prSet>
      <dgm:spPr/>
    </dgm:pt>
    <dgm:pt modelId="{A5AD1CE3-377A-4C53-A888-CF0CC442F1CE}" type="pres">
      <dgm:prSet presAssocID="{4966D2DF-6947-45E3-8B4C-2B0227932CB7}" presName="rootComposite1" presStyleCnt="0"/>
      <dgm:spPr/>
    </dgm:pt>
    <dgm:pt modelId="{C3E0C50E-A51D-491F-9E20-DFC7FAB21D37}" type="pres">
      <dgm:prSet presAssocID="{4966D2DF-6947-45E3-8B4C-2B0227932CB7}" presName="rootText1" presStyleLbl="node0" presStyleIdx="0" presStyleCnt="1">
        <dgm:presLayoutVars>
          <dgm:chPref val="3"/>
        </dgm:presLayoutVars>
      </dgm:prSet>
      <dgm:spPr/>
    </dgm:pt>
    <dgm:pt modelId="{F3C7F467-E85B-4CDA-B738-7656053B3CA7}" type="pres">
      <dgm:prSet presAssocID="{4966D2DF-6947-45E3-8B4C-2B0227932CB7}" presName="rootConnector1" presStyleLbl="node1" presStyleIdx="0" presStyleCnt="0"/>
      <dgm:spPr/>
    </dgm:pt>
    <dgm:pt modelId="{2B0DC789-60C8-4147-8434-99209BBADDDF}" type="pres">
      <dgm:prSet presAssocID="{4966D2DF-6947-45E3-8B4C-2B0227932CB7}" presName="hierChild2" presStyleCnt="0"/>
      <dgm:spPr/>
    </dgm:pt>
    <dgm:pt modelId="{508EC666-8630-48C4-99C0-510384777D8C}" type="pres">
      <dgm:prSet presAssocID="{86D91290-C9AC-458E-BE80-9CEADF33CBDC}" presName="Name37" presStyleLbl="parChTrans1D2" presStyleIdx="0" presStyleCnt="5"/>
      <dgm:spPr/>
    </dgm:pt>
    <dgm:pt modelId="{2F762FE1-A5FC-4CE3-BB80-86136C83EEE6}" type="pres">
      <dgm:prSet presAssocID="{1BF3F352-46B1-4828-8513-8279C07DC006}" presName="hierRoot2" presStyleCnt="0">
        <dgm:presLayoutVars>
          <dgm:hierBranch val="init"/>
        </dgm:presLayoutVars>
      </dgm:prSet>
      <dgm:spPr/>
    </dgm:pt>
    <dgm:pt modelId="{2CC799A0-3215-439D-9DC8-8A5BC8B99D35}" type="pres">
      <dgm:prSet presAssocID="{1BF3F352-46B1-4828-8513-8279C07DC006}" presName="rootComposite" presStyleCnt="0"/>
      <dgm:spPr/>
    </dgm:pt>
    <dgm:pt modelId="{A17BE4B5-0C7A-4BA1-A69A-D7ECED95873C}" type="pres">
      <dgm:prSet presAssocID="{1BF3F352-46B1-4828-8513-8279C07DC006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038583-4C73-45A5-8DF3-A3410773F551}" type="pres">
      <dgm:prSet presAssocID="{1BF3F352-46B1-4828-8513-8279C07DC006}" presName="rootConnector" presStyleLbl="node2" presStyleIdx="0" presStyleCnt="3"/>
      <dgm:spPr/>
    </dgm:pt>
    <dgm:pt modelId="{DE928CD6-3CA9-4013-AE7F-6FEF8EB0B24C}" type="pres">
      <dgm:prSet presAssocID="{1BF3F352-46B1-4828-8513-8279C07DC006}" presName="hierChild4" presStyleCnt="0"/>
      <dgm:spPr/>
    </dgm:pt>
    <dgm:pt modelId="{F8628500-F8D0-42C1-94CF-A44D4FC5D249}" type="pres">
      <dgm:prSet presAssocID="{1BF3F352-46B1-4828-8513-8279C07DC006}" presName="hierChild5" presStyleCnt="0"/>
      <dgm:spPr/>
    </dgm:pt>
    <dgm:pt modelId="{93DD5E28-84F5-4F3C-AFAD-05FE688DB682}" type="pres">
      <dgm:prSet presAssocID="{AF9EAD09-821F-42F9-A230-4E8E52463006}" presName="Name37" presStyleLbl="parChTrans1D2" presStyleIdx="1" presStyleCnt="5"/>
      <dgm:spPr/>
    </dgm:pt>
    <dgm:pt modelId="{0754ABD3-0797-4E7D-B04D-AE36A1EF1218}" type="pres">
      <dgm:prSet presAssocID="{CCB11C81-4C99-4984-BB17-7ACF35B94CD1}" presName="hierRoot2" presStyleCnt="0">
        <dgm:presLayoutVars>
          <dgm:hierBranch val="init"/>
        </dgm:presLayoutVars>
      </dgm:prSet>
      <dgm:spPr/>
    </dgm:pt>
    <dgm:pt modelId="{9330877A-D37C-41C6-8A0B-1FC7EA065B2B}" type="pres">
      <dgm:prSet presAssocID="{CCB11C81-4C99-4984-BB17-7ACF35B94CD1}" presName="rootComposite" presStyleCnt="0"/>
      <dgm:spPr/>
    </dgm:pt>
    <dgm:pt modelId="{C66A02DE-9A63-40C7-94C6-9EBC1EAB0F69}" type="pres">
      <dgm:prSet presAssocID="{CCB11C81-4C99-4984-BB17-7ACF35B94CD1}" presName="rootText" presStyleLbl="node2" presStyleIdx="1" presStyleCnt="3">
        <dgm:presLayoutVars>
          <dgm:chPref val="3"/>
        </dgm:presLayoutVars>
      </dgm:prSet>
      <dgm:spPr/>
    </dgm:pt>
    <dgm:pt modelId="{DD766C19-C094-4186-B014-35C756BB543A}" type="pres">
      <dgm:prSet presAssocID="{CCB11C81-4C99-4984-BB17-7ACF35B94CD1}" presName="rootConnector" presStyleLbl="node2" presStyleIdx="1" presStyleCnt="3"/>
      <dgm:spPr/>
    </dgm:pt>
    <dgm:pt modelId="{5B33A0BE-A881-48F9-9FBF-11F78BA36F49}" type="pres">
      <dgm:prSet presAssocID="{CCB11C81-4C99-4984-BB17-7ACF35B94CD1}" presName="hierChild4" presStyleCnt="0"/>
      <dgm:spPr/>
    </dgm:pt>
    <dgm:pt modelId="{5E14CB53-CF11-4872-B16A-1924B280981C}" type="pres">
      <dgm:prSet presAssocID="{68448988-DF18-4D49-846B-CBA02406FE6C}" presName="Name37" presStyleLbl="parChTrans1D3" presStyleIdx="0" presStyleCnt="1"/>
      <dgm:spPr/>
    </dgm:pt>
    <dgm:pt modelId="{56CC7527-6CCF-455E-BA73-56ABBBF3718A}" type="pres">
      <dgm:prSet presAssocID="{F0256BB9-F0D4-4196-B9F4-C58127669568}" presName="hierRoot2" presStyleCnt="0">
        <dgm:presLayoutVars>
          <dgm:hierBranch val="init"/>
        </dgm:presLayoutVars>
      </dgm:prSet>
      <dgm:spPr/>
    </dgm:pt>
    <dgm:pt modelId="{EF06FE47-F3A8-4A95-9B4F-7ECAC56DD712}" type="pres">
      <dgm:prSet presAssocID="{F0256BB9-F0D4-4196-B9F4-C58127669568}" presName="rootComposite" presStyleCnt="0"/>
      <dgm:spPr/>
    </dgm:pt>
    <dgm:pt modelId="{B83C806F-58E2-4D76-B713-04BDF7FAC373}" type="pres">
      <dgm:prSet presAssocID="{F0256BB9-F0D4-4196-B9F4-C58127669568}" presName="rootText" presStyleLbl="node3" presStyleIdx="0" presStyleCnt="1">
        <dgm:presLayoutVars>
          <dgm:chPref val="3"/>
        </dgm:presLayoutVars>
      </dgm:prSet>
      <dgm:spPr/>
    </dgm:pt>
    <dgm:pt modelId="{CC9A2379-BA45-470F-B4E6-55FB419F5A95}" type="pres">
      <dgm:prSet presAssocID="{F0256BB9-F0D4-4196-B9F4-C58127669568}" presName="rootConnector" presStyleLbl="node3" presStyleIdx="0" presStyleCnt="1"/>
      <dgm:spPr/>
    </dgm:pt>
    <dgm:pt modelId="{E710D90D-26CA-4C1B-9D1D-CFC8A27E2D7E}" type="pres">
      <dgm:prSet presAssocID="{F0256BB9-F0D4-4196-B9F4-C58127669568}" presName="hierChild4" presStyleCnt="0"/>
      <dgm:spPr/>
    </dgm:pt>
    <dgm:pt modelId="{CEB2C0CC-6B29-44C6-88CC-40C70B7CDC88}" type="pres">
      <dgm:prSet presAssocID="{F0256BB9-F0D4-4196-B9F4-C58127669568}" presName="hierChild5" presStyleCnt="0"/>
      <dgm:spPr/>
    </dgm:pt>
    <dgm:pt modelId="{ADEA1E5C-0770-4507-AA6D-3098A5C53A54}" type="pres">
      <dgm:prSet presAssocID="{CCB11C81-4C99-4984-BB17-7ACF35B94CD1}" presName="hierChild5" presStyleCnt="0"/>
      <dgm:spPr/>
    </dgm:pt>
    <dgm:pt modelId="{7F0CD81A-B7D9-402C-B8F4-1E1A23657747}" type="pres">
      <dgm:prSet presAssocID="{9D350A5F-AE10-4500-89D1-00459ACFCECA}" presName="Name37" presStyleLbl="parChTrans1D2" presStyleIdx="2" presStyleCnt="5"/>
      <dgm:spPr/>
    </dgm:pt>
    <dgm:pt modelId="{8DA43CA1-B012-44D7-A88E-2F092BF52FC8}" type="pres">
      <dgm:prSet presAssocID="{2A4CAC22-33C4-4DD9-B4CE-348E2BE7DADB}" presName="hierRoot2" presStyleCnt="0">
        <dgm:presLayoutVars>
          <dgm:hierBranch val="init"/>
        </dgm:presLayoutVars>
      </dgm:prSet>
      <dgm:spPr/>
    </dgm:pt>
    <dgm:pt modelId="{AC36E86E-CC4E-4F72-ACEA-70CD5B3B72F9}" type="pres">
      <dgm:prSet presAssocID="{2A4CAC22-33C4-4DD9-B4CE-348E2BE7DADB}" presName="rootComposite" presStyleCnt="0"/>
      <dgm:spPr/>
    </dgm:pt>
    <dgm:pt modelId="{010079DE-D89E-41C9-BFE1-A8DF24250AEC}" type="pres">
      <dgm:prSet presAssocID="{2A4CAC22-33C4-4DD9-B4CE-348E2BE7DADB}" presName="rootText" presStyleLbl="node2" presStyleIdx="2" presStyleCnt="3">
        <dgm:presLayoutVars>
          <dgm:chPref val="3"/>
        </dgm:presLayoutVars>
      </dgm:prSet>
      <dgm:spPr/>
    </dgm:pt>
    <dgm:pt modelId="{9B39BF9F-5005-4697-A6F5-B9F882ABBDC1}" type="pres">
      <dgm:prSet presAssocID="{2A4CAC22-33C4-4DD9-B4CE-348E2BE7DADB}" presName="rootConnector" presStyleLbl="node2" presStyleIdx="2" presStyleCnt="3"/>
      <dgm:spPr/>
    </dgm:pt>
    <dgm:pt modelId="{32DB87CD-716E-418A-ADEA-2EDBC3716370}" type="pres">
      <dgm:prSet presAssocID="{2A4CAC22-33C4-4DD9-B4CE-348E2BE7DADB}" presName="hierChild4" presStyleCnt="0"/>
      <dgm:spPr/>
    </dgm:pt>
    <dgm:pt modelId="{14E10FD8-34E3-4AC6-919A-2CD702BAD792}" type="pres">
      <dgm:prSet presAssocID="{2A4CAC22-33C4-4DD9-B4CE-348E2BE7DADB}" presName="hierChild5" presStyleCnt="0"/>
      <dgm:spPr/>
    </dgm:pt>
    <dgm:pt modelId="{8096A990-6864-4F24-958A-FADB1855632B}" type="pres">
      <dgm:prSet presAssocID="{4966D2DF-6947-45E3-8B4C-2B0227932CB7}" presName="hierChild3" presStyleCnt="0"/>
      <dgm:spPr/>
    </dgm:pt>
    <dgm:pt modelId="{121A47CB-1BCE-4988-9819-C37A2DED00A9}" type="pres">
      <dgm:prSet presAssocID="{284C7291-5E48-4664-A688-02D284277AA1}" presName="Name111" presStyleLbl="parChTrans1D2" presStyleIdx="3" presStyleCnt="5"/>
      <dgm:spPr/>
    </dgm:pt>
    <dgm:pt modelId="{BF8D4DF3-E449-4140-9216-7F18F7408131}" type="pres">
      <dgm:prSet presAssocID="{3FB42AD6-66A9-43F5-ADF8-DF279F6C2B4F}" presName="hierRoot3" presStyleCnt="0">
        <dgm:presLayoutVars>
          <dgm:hierBranch val="init"/>
        </dgm:presLayoutVars>
      </dgm:prSet>
      <dgm:spPr/>
    </dgm:pt>
    <dgm:pt modelId="{8F3A75B0-51D7-41FF-964F-98AA81DC7796}" type="pres">
      <dgm:prSet presAssocID="{3FB42AD6-66A9-43F5-ADF8-DF279F6C2B4F}" presName="rootComposite3" presStyleCnt="0"/>
      <dgm:spPr/>
    </dgm:pt>
    <dgm:pt modelId="{5A7CFDB8-46AA-4898-8B60-29E86F1F3D2C}" type="pres">
      <dgm:prSet presAssocID="{3FB42AD6-66A9-43F5-ADF8-DF279F6C2B4F}" presName="rootText3" presStyleLbl="asst1" presStyleIdx="0" presStyleCnt="2" custLinFactNeighborX="-2630" custLinFactNeighborY="9596">
        <dgm:presLayoutVars>
          <dgm:chPref val="3"/>
        </dgm:presLayoutVars>
      </dgm:prSet>
      <dgm:spPr/>
    </dgm:pt>
    <dgm:pt modelId="{F01660D8-D222-451D-9082-E8E092BCCA38}" type="pres">
      <dgm:prSet presAssocID="{3FB42AD6-66A9-43F5-ADF8-DF279F6C2B4F}" presName="rootConnector3" presStyleLbl="asst1" presStyleIdx="0" presStyleCnt="2"/>
      <dgm:spPr/>
    </dgm:pt>
    <dgm:pt modelId="{461E6032-FA3C-4048-B21C-5F7588D4AD34}" type="pres">
      <dgm:prSet presAssocID="{3FB42AD6-66A9-43F5-ADF8-DF279F6C2B4F}" presName="hierChild6" presStyleCnt="0"/>
      <dgm:spPr/>
    </dgm:pt>
    <dgm:pt modelId="{F5749984-AA21-4987-A9D9-665F2908A24F}" type="pres">
      <dgm:prSet presAssocID="{3FB42AD6-66A9-43F5-ADF8-DF279F6C2B4F}" presName="hierChild7" presStyleCnt="0"/>
      <dgm:spPr/>
    </dgm:pt>
    <dgm:pt modelId="{41BC11A9-E4EC-4284-A206-606692841708}" type="pres">
      <dgm:prSet presAssocID="{FC8190F1-6C98-49DB-894D-63F74B5B605C}" presName="Name111" presStyleLbl="parChTrans1D2" presStyleIdx="4" presStyleCnt="5"/>
      <dgm:spPr/>
    </dgm:pt>
    <dgm:pt modelId="{5673FC71-3219-402D-AF4B-C2B72E32096B}" type="pres">
      <dgm:prSet presAssocID="{44571DF9-D7A2-4A49-AE40-758193BC1A75}" presName="hierRoot3" presStyleCnt="0">
        <dgm:presLayoutVars>
          <dgm:hierBranch val="init"/>
        </dgm:presLayoutVars>
      </dgm:prSet>
      <dgm:spPr/>
    </dgm:pt>
    <dgm:pt modelId="{EACD2477-F835-40C2-9EA1-ABA9DD2FF663}" type="pres">
      <dgm:prSet presAssocID="{44571DF9-D7A2-4A49-AE40-758193BC1A75}" presName="rootComposite3" presStyleCnt="0"/>
      <dgm:spPr/>
    </dgm:pt>
    <dgm:pt modelId="{133A60FA-F7D0-49CB-B594-2725604589AB}" type="pres">
      <dgm:prSet presAssocID="{44571DF9-D7A2-4A49-AE40-758193BC1A75}" presName="rootText3" presStyleLbl="asst1" presStyleIdx="1" presStyleCnt="2" custLinFactNeighborX="3490" custLinFactNeighborY="-250">
        <dgm:presLayoutVars>
          <dgm:chPref val="3"/>
        </dgm:presLayoutVars>
      </dgm:prSet>
      <dgm:spPr/>
    </dgm:pt>
    <dgm:pt modelId="{D7355116-5234-455E-9FF6-6D5A1B1479EE}" type="pres">
      <dgm:prSet presAssocID="{44571DF9-D7A2-4A49-AE40-758193BC1A75}" presName="rootConnector3" presStyleLbl="asst1" presStyleIdx="1" presStyleCnt="2"/>
      <dgm:spPr/>
    </dgm:pt>
    <dgm:pt modelId="{B009658B-EFF6-4276-9686-6966A2EE65FE}" type="pres">
      <dgm:prSet presAssocID="{44571DF9-D7A2-4A49-AE40-758193BC1A75}" presName="hierChild6" presStyleCnt="0"/>
      <dgm:spPr/>
    </dgm:pt>
    <dgm:pt modelId="{3BC68F4D-EED9-4488-99EC-F5A34F6ED889}" type="pres">
      <dgm:prSet presAssocID="{44571DF9-D7A2-4A49-AE40-758193BC1A75}" presName="hierChild7" presStyleCnt="0"/>
      <dgm:spPr/>
    </dgm:pt>
  </dgm:ptLst>
  <dgm:cxnLst>
    <dgm:cxn modelId="{6BFD3951-CA99-47D9-8C78-0E191D7187DA}" type="presOf" srcId="{1BF3F352-46B1-4828-8513-8279C07DC006}" destId="{A17BE4B5-0C7A-4BA1-A69A-D7ECED95873C}" srcOrd="0" destOrd="0" presId="urn:microsoft.com/office/officeart/2005/8/layout/orgChart1"/>
    <dgm:cxn modelId="{6ECFC926-703B-410E-8B2C-6D792228BF69}" type="presOf" srcId="{F1E6339E-C8A5-49B9-B236-C5BB4E4AA69D}" destId="{DB3E3AAF-A1CE-4095-8148-FA666C0719D7}" srcOrd="0" destOrd="0" presId="urn:microsoft.com/office/officeart/2005/8/layout/orgChart1"/>
    <dgm:cxn modelId="{B3954EA0-5073-4B93-AFC3-5B22743D8B24}" type="presOf" srcId="{2A4CAC22-33C4-4DD9-B4CE-348E2BE7DADB}" destId="{010079DE-D89E-41C9-BFE1-A8DF24250AEC}" srcOrd="0" destOrd="0" presId="urn:microsoft.com/office/officeart/2005/8/layout/orgChart1"/>
    <dgm:cxn modelId="{3843A76C-22BB-4F39-AE71-81259FB697E8}" srcId="{CCB11C81-4C99-4984-BB17-7ACF35B94CD1}" destId="{F0256BB9-F0D4-4196-B9F4-C58127669568}" srcOrd="0" destOrd="0" parTransId="{68448988-DF18-4D49-846B-CBA02406FE6C}" sibTransId="{476CDE32-97D0-4CB1-A6EA-AEEBA3CE1E38}"/>
    <dgm:cxn modelId="{14B3498D-D12F-4547-9185-50F924D8936D}" type="presOf" srcId="{4966D2DF-6947-45E3-8B4C-2B0227932CB7}" destId="{F3C7F467-E85B-4CDA-B738-7656053B3CA7}" srcOrd="1" destOrd="0" presId="urn:microsoft.com/office/officeart/2005/8/layout/orgChart1"/>
    <dgm:cxn modelId="{F4D1E318-1567-454F-811F-419C3C3C7693}" srcId="{4966D2DF-6947-45E3-8B4C-2B0227932CB7}" destId="{3FB42AD6-66A9-43F5-ADF8-DF279F6C2B4F}" srcOrd="0" destOrd="0" parTransId="{284C7291-5E48-4664-A688-02D284277AA1}" sibTransId="{5B0D0151-8D11-4CB1-BF0E-4DFFEE53785E}"/>
    <dgm:cxn modelId="{97F438AC-9A4A-4E27-ADC1-5AC80FC5AEA1}" srcId="{F1E6339E-C8A5-49B9-B236-C5BB4E4AA69D}" destId="{4966D2DF-6947-45E3-8B4C-2B0227932CB7}" srcOrd="0" destOrd="0" parTransId="{4316B2F8-94DA-4B8E-AB8D-801B549E64A6}" sibTransId="{A389593A-1E5B-4DE4-84E7-8A1DCE4AC89A}"/>
    <dgm:cxn modelId="{60FD4913-4833-4BA9-8F2A-ED6D5E7EF010}" type="presOf" srcId="{FC8190F1-6C98-49DB-894D-63F74B5B605C}" destId="{41BC11A9-E4EC-4284-A206-606692841708}" srcOrd="0" destOrd="0" presId="urn:microsoft.com/office/officeart/2005/8/layout/orgChart1"/>
    <dgm:cxn modelId="{AB83709D-4B34-4683-8196-C292A2ABB430}" type="presOf" srcId="{44571DF9-D7A2-4A49-AE40-758193BC1A75}" destId="{D7355116-5234-455E-9FF6-6D5A1B1479EE}" srcOrd="1" destOrd="0" presId="urn:microsoft.com/office/officeart/2005/8/layout/orgChart1"/>
    <dgm:cxn modelId="{129005E5-8F6A-4BD3-9C92-37BC34AE9BD6}" type="presOf" srcId="{AF9EAD09-821F-42F9-A230-4E8E52463006}" destId="{93DD5E28-84F5-4F3C-AFAD-05FE688DB682}" srcOrd="0" destOrd="0" presId="urn:microsoft.com/office/officeart/2005/8/layout/orgChart1"/>
    <dgm:cxn modelId="{18899FAE-112A-4832-B4CB-E05EA3597DCA}" type="presOf" srcId="{4966D2DF-6947-45E3-8B4C-2B0227932CB7}" destId="{C3E0C50E-A51D-491F-9E20-DFC7FAB21D37}" srcOrd="0" destOrd="0" presId="urn:microsoft.com/office/officeart/2005/8/layout/orgChart1"/>
    <dgm:cxn modelId="{2A23885C-0C77-4354-908E-706A892A7611}" type="presOf" srcId="{CCB11C81-4C99-4984-BB17-7ACF35B94CD1}" destId="{C66A02DE-9A63-40C7-94C6-9EBC1EAB0F69}" srcOrd="0" destOrd="0" presId="urn:microsoft.com/office/officeart/2005/8/layout/orgChart1"/>
    <dgm:cxn modelId="{3BD601CB-3115-452B-AC87-4B290B24AA79}" srcId="{4966D2DF-6947-45E3-8B4C-2B0227932CB7}" destId="{CCB11C81-4C99-4984-BB17-7ACF35B94CD1}" srcOrd="2" destOrd="0" parTransId="{AF9EAD09-821F-42F9-A230-4E8E52463006}" sibTransId="{08DC34F0-7DC1-4BE8-95B6-11B176EFF0B2}"/>
    <dgm:cxn modelId="{4622BD72-CF17-443F-9BCE-8BDF56911C8D}" type="presOf" srcId="{F0256BB9-F0D4-4196-B9F4-C58127669568}" destId="{CC9A2379-BA45-470F-B4E6-55FB419F5A95}" srcOrd="1" destOrd="0" presId="urn:microsoft.com/office/officeart/2005/8/layout/orgChart1"/>
    <dgm:cxn modelId="{BFCD0318-97F9-4798-B612-B1D0573587BF}" type="presOf" srcId="{9D350A5F-AE10-4500-89D1-00459ACFCECA}" destId="{7F0CD81A-B7D9-402C-B8F4-1E1A23657747}" srcOrd="0" destOrd="0" presId="urn:microsoft.com/office/officeart/2005/8/layout/orgChart1"/>
    <dgm:cxn modelId="{B8E96F78-7F00-4A05-A3CE-8E9A07B78DE4}" type="presOf" srcId="{2A4CAC22-33C4-4DD9-B4CE-348E2BE7DADB}" destId="{9B39BF9F-5005-4697-A6F5-B9F882ABBDC1}" srcOrd="1" destOrd="0" presId="urn:microsoft.com/office/officeart/2005/8/layout/orgChart1"/>
    <dgm:cxn modelId="{2E3120F6-B8AE-4277-9D7B-A854908D3BE8}" type="presOf" srcId="{3FB42AD6-66A9-43F5-ADF8-DF279F6C2B4F}" destId="{F01660D8-D222-451D-9082-E8E092BCCA38}" srcOrd="1" destOrd="0" presId="urn:microsoft.com/office/officeart/2005/8/layout/orgChart1"/>
    <dgm:cxn modelId="{CE648224-146F-4AB3-B9A4-D2F26AA4EAED}" type="presOf" srcId="{3FB42AD6-66A9-43F5-ADF8-DF279F6C2B4F}" destId="{5A7CFDB8-46AA-4898-8B60-29E86F1F3D2C}" srcOrd="0" destOrd="0" presId="urn:microsoft.com/office/officeart/2005/8/layout/orgChart1"/>
    <dgm:cxn modelId="{277B6A20-CF4D-43D2-B3F1-05308ECCE756}" type="presOf" srcId="{44571DF9-D7A2-4A49-AE40-758193BC1A75}" destId="{133A60FA-F7D0-49CB-B594-2725604589AB}" srcOrd="0" destOrd="0" presId="urn:microsoft.com/office/officeart/2005/8/layout/orgChart1"/>
    <dgm:cxn modelId="{3572A3A5-9E55-40E3-922B-8D93E700FD11}" type="presOf" srcId="{68448988-DF18-4D49-846B-CBA02406FE6C}" destId="{5E14CB53-CF11-4872-B16A-1924B280981C}" srcOrd="0" destOrd="0" presId="urn:microsoft.com/office/officeart/2005/8/layout/orgChart1"/>
    <dgm:cxn modelId="{188ECA3E-E7B1-43A0-8212-46AC471E8BFF}" type="presOf" srcId="{86D91290-C9AC-458E-BE80-9CEADF33CBDC}" destId="{508EC666-8630-48C4-99C0-510384777D8C}" srcOrd="0" destOrd="0" presId="urn:microsoft.com/office/officeart/2005/8/layout/orgChart1"/>
    <dgm:cxn modelId="{873D4BE7-4D09-42D9-9B59-D0EC6B02E7DA}" srcId="{4966D2DF-6947-45E3-8B4C-2B0227932CB7}" destId="{2A4CAC22-33C4-4DD9-B4CE-348E2BE7DADB}" srcOrd="3" destOrd="0" parTransId="{9D350A5F-AE10-4500-89D1-00459ACFCECA}" sibTransId="{F7A2374B-D548-4161-A642-ED3525C253C1}"/>
    <dgm:cxn modelId="{6DB26EF3-D330-4914-A438-BB41017CB45F}" type="presOf" srcId="{284C7291-5E48-4664-A688-02D284277AA1}" destId="{121A47CB-1BCE-4988-9819-C37A2DED00A9}" srcOrd="0" destOrd="0" presId="urn:microsoft.com/office/officeart/2005/8/layout/orgChart1"/>
    <dgm:cxn modelId="{5C7E87C1-C129-4D88-A275-1941AF934E3F}" type="presOf" srcId="{1BF3F352-46B1-4828-8513-8279C07DC006}" destId="{BC038583-4C73-45A5-8DF3-A3410773F551}" srcOrd="1" destOrd="0" presId="urn:microsoft.com/office/officeart/2005/8/layout/orgChart1"/>
    <dgm:cxn modelId="{510B2474-48F5-4E1F-905F-7B24EA76EE44}" type="presOf" srcId="{F0256BB9-F0D4-4196-B9F4-C58127669568}" destId="{B83C806F-58E2-4D76-B713-04BDF7FAC373}" srcOrd="0" destOrd="0" presId="urn:microsoft.com/office/officeart/2005/8/layout/orgChart1"/>
    <dgm:cxn modelId="{3E2979D6-8512-45D9-BAB6-DB8BE70E3E9E}" srcId="{4966D2DF-6947-45E3-8B4C-2B0227932CB7}" destId="{1BF3F352-46B1-4828-8513-8279C07DC006}" srcOrd="1" destOrd="0" parTransId="{86D91290-C9AC-458E-BE80-9CEADF33CBDC}" sibTransId="{20AF5965-9D6C-4138-99D2-19FCB2A3FBE8}"/>
    <dgm:cxn modelId="{33CE32F2-1846-4E34-BEE4-9478E1FAE46D}" srcId="{4966D2DF-6947-45E3-8B4C-2B0227932CB7}" destId="{44571DF9-D7A2-4A49-AE40-758193BC1A75}" srcOrd="4" destOrd="0" parTransId="{FC8190F1-6C98-49DB-894D-63F74B5B605C}" sibTransId="{DC8BAF2D-0AA7-4852-B0D0-2B2D37753283}"/>
    <dgm:cxn modelId="{03CC0F4D-953F-476F-AC83-F276D53BD62D}" type="presOf" srcId="{CCB11C81-4C99-4984-BB17-7ACF35B94CD1}" destId="{DD766C19-C094-4186-B014-35C756BB543A}" srcOrd="1" destOrd="0" presId="urn:microsoft.com/office/officeart/2005/8/layout/orgChart1"/>
    <dgm:cxn modelId="{1572B50E-9B51-4ED1-9465-3DE12A13F5A5}" type="presParOf" srcId="{DB3E3AAF-A1CE-4095-8148-FA666C0719D7}" destId="{A771AFA2-4D96-44E6-BC6D-DF830D64F05D}" srcOrd="0" destOrd="0" presId="urn:microsoft.com/office/officeart/2005/8/layout/orgChart1"/>
    <dgm:cxn modelId="{7F82C5D0-DD67-4ADB-B790-6B399E1C9FB3}" type="presParOf" srcId="{A771AFA2-4D96-44E6-BC6D-DF830D64F05D}" destId="{A5AD1CE3-377A-4C53-A888-CF0CC442F1CE}" srcOrd="0" destOrd="0" presId="urn:microsoft.com/office/officeart/2005/8/layout/orgChart1"/>
    <dgm:cxn modelId="{D0097214-4ED8-4DBD-8EE9-9D4B2611DD24}" type="presParOf" srcId="{A5AD1CE3-377A-4C53-A888-CF0CC442F1CE}" destId="{C3E0C50E-A51D-491F-9E20-DFC7FAB21D37}" srcOrd="0" destOrd="0" presId="urn:microsoft.com/office/officeart/2005/8/layout/orgChart1"/>
    <dgm:cxn modelId="{F4FE80D2-CA1E-4689-8BFB-D2BA3B675ACA}" type="presParOf" srcId="{A5AD1CE3-377A-4C53-A888-CF0CC442F1CE}" destId="{F3C7F467-E85B-4CDA-B738-7656053B3CA7}" srcOrd="1" destOrd="0" presId="urn:microsoft.com/office/officeart/2005/8/layout/orgChart1"/>
    <dgm:cxn modelId="{299B0862-37BD-4F75-9B69-CE70B2188865}" type="presParOf" srcId="{A771AFA2-4D96-44E6-BC6D-DF830D64F05D}" destId="{2B0DC789-60C8-4147-8434-99209BBADDDF}" srcOrd="1" destOrd="0" presId="urn:microsoft.com/office/officeart/2005/8/layout/orgChart1"/>
    <dgm:cxn modelId="{8129CD5E-6FE5-4CC4-A924-4DE56ABCD9AF}" type="presParOf" srcId="{2B0DC789-60C8-4147-8434-99209BBADDDF}" destId="{508EC666-8630-48C4-99C0-510384777D8C}" srcOrd="0" destOrd="0" presId="urn:microsoft.com/office/officeart/2005/8/layout/orgChart1"/>
    <dgm:cxn modelId="{048D54C9-97DC-4611-B02F-813F41C3C38C}" type="presParOf" srcId="{2B0DC789-60C8-4147-8434-99209BBADDDF}" destId="{2F762FE1-A5FC-4CE3-BB80-86136C83EEE6}" srcOrd="1" destOrd="0" presId="urn:microsoft.com/office/officeart/2005/8/layout/orgChart1"/>
    <dgm:cxn modelId="{2C09B1F9-7D88-491F-B068-4EB4FDC578F1}" type="presParOf" srcId="{2F762FE1-A5FC-4CE3-BB80-86136C83EEE6}" destId="{2CC799A0-3215-439D-9DC8-8A5BC8B99D35}" srcOrd="0" destOrd="0" presId="urn:microsoft.com/office/officeart/2005/8/layout/orgChart1"/>
    <dgm:cxn modelId="{58E8E35D-1063-4177-9AB6-1D0D11146792}" type="presParOf" srcId="{2CC799A0-3215-439D-9DC8-8A5BC8B99D35}" destId="{A17BE4B5-0C7A-4BA1-A69A-D7ECED95873C}" srcOrd="0" destOrd="0" presId="urn:microsoft.com/office/officeart/2005/8/layout/orgChart1"/>
    <dgm:cxn modelId="{876B88A9-7A90-4976-B033-FBC0B3BBFB1E}" type="presParOf" srcId="{2CC799A0-3215-439D-9DC8-8A5BC8B99D35}" destId="{BC038583-4C73-45A5-8DF3-A3410773F551}" srcOrd="1" destOrd="0" presId="urn:microsoft.com/office/officeart/2005/8/layout/orgChart1"/>
    <dgm:cxn modelId="{CC1056AA-0016-4142-9375-B312661007DC}" type="presParOf" srcId="{2F762FE1-A5FC-4CE3-BB80-86136C83EEE6}" destId="{DE928CD6-3CA9-4013-AE7F-6FEF8EB0B24C}" srcOrd="1" destOrd="0" presId="urn:microsoft.com/office/officeart/2005/8/layout/orgChart1"/>
    <dgm:cxn modelId="{B6F72819-1FEA-4704-AB96-DC332BF67040}" type="presParOf" srcId="{2F762FE1-A5FC-4CE3-BB80-86136C83EEE6}" destId="{F8628500-F8D0-42C1-94CF-A44D4FC5D249}" srcOrd="2" destOrd="0" presId="urn:microsoft.com/office/officeart/2005/8/layout/orgChart1"/>
    <dgm:cxn modelId="{EE52D5C0-5DD4-4306-ACF8-135A131D2E22}" type="presParOf" srcId="{2B0DC789-60C8-4147-8434-99209BBADDDF}" destId="{93DD5E28-84F5-4F3C-AFAD-05FE688DB682}" srcOrd="2" destOrd="0" presId="urn:microsoft.com/office/officeart/2005/8/layout/orgChart1"/>
    <dgm:cxn modelId="{FC43C527-39CE-4541-B145-1A08EF5D8646}" type="presParOf" srcId="{2B0DC789-60C8-4147-8434-99209BBADDDF}" destId="{0754ABD3-0797-4E7D-B04D-AE36A1EF1218}" srcOrd="3" destOrd="0" presId="urn:microsoft.com/office/officeart/2005/8/layout/orgChart1"/>
    <dgm:cxn modelId="{B8FA042B-A004-41BD-8753-5475B0252109}" type="presParOf" srcId="{0754ABD3-0797-4E7D-B04D-AE36A1EF1218}" destId="{9330877A-D37C-41C6-8A0B-1FC7EA065B2B}" srcOrd="0" destOrd="0" presId="urn:microsoft.com/office/officeart/2005/8/layout/orgChart1"/>
    <dgm:cxn modelId="{0622BE2F-4BF7-46A4-AE72-B6CA98FC6B07}" type="presParOf" srcId="{9330877A-D37C-41C6-8A0B-1FC7EA065B2B}" destId="{C66A02DE-9A63-40C7-94C6-9EBC1EAB0F69}" srcOrd="0" destOrd="0" presId="urn:microsoft.com/office/officeart/2005/8/layout/orgChart1"/>
    <dgm:cxn modelId="{9D3C03AF-EECE-4AA2-81A3-2CBD8E41AFC7}" type="presParOf" srcId="{9330877A-D37C-41C6-8A0B-1FC7EA065B2B}" destId="{DD766C19-C094-4186-B014-35C756BB543A}" srcOrd="1" destOrd="0" presId="urn:microsoft.com/office/officeart/2005/8/layout/orgChart1"/>
    <dgm:cxn modelId="{6A10CF5F-28F2-48F1-8F7B-47D7B4273CA7}" type="presParOf" srcId="{0754ABD3-0797-4E7D-B04D-AE36A1EF1218}" destId="{5B33A0BE-A881-48F9-9FBF-11F78BA36F49}" srcOrd="1" destOrd="0" presId="urn:microsoft.com/office/officeart/2005/8/layout/orgChart1"/>
    <dgm:cxn modelId="{3899429E-2368-479E-A2CA-8E3064C3D594}" type="presParOf" srcId="{5B33A0BE-A881-48F9-9FBF-11F78BA36F49}" destId="{5E14CB53-CF11-4872-B16A-1924B280981C}" srcOrd="0" destOrd="0" presId="urn:microsoft.com/office/officeart/2005/8/layout/orgChart1"/>
    <dgm:cxn modelId="{E5990FE5-FB1D-4219-ABFD-4EBCC90E75AB}" type="presParOf" srcId="{5B33A0BE-A881-48F9-9FBF-11F78BA36F49}" destId="{56CC7527-6CCF-455E-BA73-56ABBBF3718A}" srcOrd="1" destOrd="0" presId="urn:microsoft.com/office/officeart/2005/8/layout/orgChart1"/>
    <dgm:cxn modelId="{C9BBD8DB-5C86-45DD-9B88-D4E46676A812}" type="presParOf" srcId="{56CC7527-6CCF-455E-BA73-56ABBBF3718A}" destId="{EF06FE47-F3A8-4A95-9B4F-7ECAC56DD712}" srcOrd="0" destOrd="0" presId="urn:microsoft.com/office/officeart/2005/8/layout/orgChart1"/>
    <dgm:cxn modelId="{895A4CCB-E4ED-4045-B777-142B4FD83CDD}" type="presParOf" srcId="{EF06FE47-F3A8-4A95-9B4F-7ECAC56DD712}" destId="{B83C806F-58E2-4D76-B713-04BDF7FAC373}" srcOrd="0" destOrd="0" presId="urn:microsoft.com/office/officeart/2005/8/layout/orgChart1"/>
    <dgm:cxn modelId="{53818939-F5D9-43D3-95AF-3EE51C92C0F6}" type="presParOf" srcId="{EF06FE47-F3A8-4A95-9B4F-7ECAC56DD712}" destId="{CC9A2379-BA45-470F-B4E6-55FB419F5A95}" srcOrd="1" destOrd="0" presId="urn:microsoft.com/office/officeart/2005/8/layout/orgChart1"/>
    <dgm:cxn modelId="{E02E89A5-FBC6-4A1A-AC3D-9C792CBC0B42}" type="presParOf" srcId="{56CC7527-6CCF-455E-BA73-56ABBBF3718A}" destId="{E710D90D-26CA-4C1B-9D1D-CFC8A27E2D7E}" srcOrd="1" destOrd="0" presId="urn:microsoft.com/office/officeart/2005/8/layout/orgChart1"/>
    <dgm:cxn modelId="{5A1DCCDF-8924-41D7-BBFD-E49724A656F4}" type="presParOf" srcId="{56CC7527-6CCF-455E-BA73-56ABBBF3718A}" destId="{CEB2C0CC-6B29-44C6-88CC-40C70B7CDC88}" srcOrd="2" destOrd="0" presId="urn:microsoft.com/office/officeart/2005/8/layout/orgChart1"/>
    <dgm:cxn modelId="{EED90DF7-7763-4F30-977C-060B04E27985}" type="presParOf" srcId="{0754ABD3-0797-4E7D-B04D-AE36A1EF1218}" destId="{ADEA1E5C-0770-4507-AA6D-3098A5C53A54}" srcOrd="2" destOrd="0" presId="urn:microsoft.com/office/officeart/2005/8/layout/orgChart1"/>
    <dgm:cxn modelId="{9EF9DF96-3DB5-4913-9131-E7460EAC229C}" type="presParOf" srcId="{2B0DC789-60C8-4147-8434-99209BBADDDF}" destId="{7F0CD81A-B7D9-402C-B8F4-1E1A23657747}" srcOrd="4" destOrd="0" presId="urn:microsoft.com/office/officeart/2005/8/layout/orgChart1"/>
    <dgm:cxn modelId="{888AB211-C4CC-4093-A1D2-3D484752AAD7}" type="presParOf" srcId="{2B0DC789-60C8-4147-8434-99209BBADDDF}" destId="{8DA43CA1-B012-44D7-A88E-2F092BF52FC8}" srcOrd="5" destOrd="0" presId="urn:microsoft.com/office/officeart/2005/8/layout/orgChart1"/>
    <dgm:cxn modelId="{FCE83094-7C81-46A6-AE76-589381F858B2}" type="presParOf" srcId="{8DA43CA1-B012-44D7-A88E-2F092BF52FC8}" destId="{AC36E86E-CC4E-4F72-ACEA-70CD5B3B72F9}" srcOrd="0" destOrd="0" presId="urn:microsoft.com/office/officeart/2005/8/layout/orgChart1"/>
    <dgm:cxn modelId="{6B24D5C7-2E84-408D-9DE0-CC7E92C763A1}" type="presParOf" srcId="{AC36E86E-CC4E-4F72-ACEA-70CD5B3B72F9}" destId="{010079DE-D89E-41C9-BFE1-A8DF24250AEC}" srcOrd="0" destOrd="0" presId="urn:microsoft.com/office/officeart/2005/8/layout/orgChart1"/>
    <dgm:cxn modelId="{7FB96147-73BD-4C72-B66C-3352EC5B0923}" type="presParOf" srcId="{AC36E86E-CC4E-4F72-ACEA-70CD5B3B72F9}" destId="{9B39BF9F-5005-4697-A6F5-B9F882ABBDC1}" srcOrd="1" destOrd="0" presId="urn:microsoft.com/office/officeart/2005/8/layout/orgChart1"/>
    <dgm:cxn modelId="{BDB7E0FD-5C2C-453F-B198-8F3B9E95214C}" type="presParOf" srcId="{8DA43CA1-B012-44D7-A88E-2F092BF52FC8}" destId="{32DB87CD-716E-418A-ADEA-2EDBC3716370}" srcOrd="1" destOrd="0" presId="urn:microsoft.com/office/officeart/2005/8/layout/orgChart1"/>
    <dgm:cxn modelId="{5573C303-B03A-487A-8482-8EEFED1920C6}" type="presParOf" srcId="{8DA43CA1-B012-44D7-A88E-2F092BF52FC8}" destId="{14E10FD8-34E3-4AC6-919A-2CD702BAD792}" srcOrd="2" destOrd="0" presId="urn:microsoft.com/office/officeart/2005/8/layout/orgChart1"/>
    <dgm:cxn modelId="{0291DD93-C67F-43F7-869F-EDAA5F8DF486}" type="presParOf" srcId="{A771AFA2-4D96-44E6-BC6D-DF830D64F05D}" destId="{8096A990-6864-4F24-958A-FADB1855632B}" srcOrd="2" destOrd="0" presId="urn:microsoft.com/office/officeart/2005/8/layout/orgChart1"/>
    <dgm:cxn modelId="{0262E991-55DE-4CE8-9FAF-CA6BB7494E38}" type="presParOf" srcId="{8096A990-6864-4F24-958A-FADB1855632B}" destId="{121A47CB-1BCE-4988-9819-C37A2DED00A9}" srcOrd="0" destOrd="0" presId="urn:microsoft.com/office/officeart/2005/8/layout/orgChart1"/>
    <dgm:cxn modelId="{008C5251-E11C-4510-A44B-E8B0BF4B9BC9}" type="presParOf" srcId="{8096A990-6864-4F24-958A-FADB1855632B}" destId="{BF8D4DF3-E449-4140-9216-7F18F7408131}" srcOrd="1" destOrd="0" presId="urn:microsoft.com/office/officeart/2005/8/layout/orgChart1"/>
    <dgm:cxn modelId="{33B3D1E7-C0F9-417D-90FC-46909B306074}" type="presParOf" srcId="{BF8D4DF3-E449-4140-9216-7F18F7408131}" destId="{8F3A75B0-51D7-41FF-964F-98AA81DC7796}" srcOrd="0" destOrd="0" presId="urn:microsoft.com/office/officeart/2005/8/layout/orgChart1"/>
    <dgm:cxn modelId="{0F423B9D-8FE4-4792-9E3E-F4F3D4C5C714}" type="presParOf" srcId="{8F3A75B0-51D7-41FF-964F-98AA81DC7796}" destId="{5A7CFDB8-46AA-4898-8B60-29E86F1F3D2C}" srcOrd="0" destOrd="0" presId="urn:microsoft.com/office/officeart/2005/8/layout/orgChart1"/>
    <dgm:cxn modelId="{2603F20D-A3DC-4964-AAB5-F6F3A6F0A87D}" type="presParOf" srcId="{8F3A75B0-51D7-41FF-964F-98AA81DC7796}" destId="{F01660D8-D222-451D-9082-E8E092BCCA38}" srcOrd="1" destOrd="0" presId="urn:microsoft.com/office/officeart/2005/8/layout/orgChart1"/>
    <dgm:cxn modelId="{3810FD97-C025-4E52-A0C4-83A89418A326}" type="presParOf" srcId="{BF8D4DF3-E449-4140-9216-7F18F7408131}" destId="{461E6032-FA3C-4048-B21C-5F7588D4AD34}" srcOrd="1" destOrd="0" presId="urn:microsoft.com/office/officeart/2005/8/layout/orgChart1"/>
    <dgm:cxn modelId="{4BBCEBBB-CB3C-4993-8D31-DE8AA732E7C3}" type="presParOf" srcId="{BF8D4DF3-E449-4140-9216-7F18F7408131}" destId="{F5749984-AA21-4987-A9D9-665F2908A24F}" srcOrd="2" destOrd="0" presId="urn:microsoft.com/office/officeart/2005/8/layout/orgChart1"/>
    <dgm:cxn modelId="{FC285852-4333-4B1D-B242-71A24143BCD8}" type="presParOf" srcId="{8096A990-6864-4F24-958A-FADB1855632B}" destId="{41BC11A9-E4EC-4284-A206-606692841708}" srcOrd="2" destOrd="0" presId="urn:microsoft.com/office/officeart/2005/8/layout/orgChart1"/>
    <dgm:cxn modelId="{118FAB11-CCBD-4674-9AD8-84DEB5516A08}" type="presParOf" srcId="{8096A990-6864-4F24-958A-FADB1855632B}" destId="{5673FC71-3219-402D-AF4B-C2B72E32096B}" srcOrd="3" destOrd="0" presId="urn:microsoft.com/office/officeart/2005/8/layout/orgChart1"/>
    <dgm:cxn modelId="{49218C65-D426-4206-A7CA-265AA786E586}" type="presParOf" srcId="{5673FC71-3219-402D-AF4B-C2B72E32096B}" destId="{EACD2477-F835-40C2-9EA1-ABA9DD2FF663}" srcOrd="0" destOrd="0" presId="urn:microsoft.com/office/officeart/2005/8/layout/orgChart1"/>
    <dgm:cxn modelId="{D27CEB9A-F590-4513-9879-5EF45744EB9F}" type="presParOf" srcId="{EACD2477-F835-40C2-9EA1-ABA9DD2FF663}" destId="{133A60FA-F7D0-49CB-B594-2725604589AB}" srcOrd="0" destOrd="0" presId="urn:microsoft.com/office/officeart/2005/8/layout/orgChart1"/>
    <dgm:cxn modelId="{E722C558-C579-403A-9BB4-5DAF7084F7D6}" type="presParOf" srcId="{EACD2477-F835-40C2-9EA1-ABA9DD2FF663}" destId="{D7355116-5234-455E-9FF6-6D5A1B1479EE}" srcOrd="1" destOrd="0" presId="urn:microsoft.com/office/officeart/2005/8/layout/orgChart1"/>
    <dgm:cxn modelId="{92451177-940B-4D45-BA46-6741EE629F81}" type="presParOf" srcId="{5673FC71-3219-402D-AF4B-C2B72E32096B}" destId="{B009658B-EFF6-4276-9686-6966A2EE65FE}" srcOrd="1" destOrd="0" presId="urn:microsoft.com/office/officeart/2005/8/layout/orgChart1"/>
    <dgm:cxn modelId="{4452211A-1367-45B1-8913-39BFE2B814F3}" type="presParOf" srcId="{5673FC71-3219-402D-AF4B-C2B72E32096B}" destId="{3BC68F4D-EED9-4488-99EC-F5A34F6ED88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BC11A9-E4EC-4284-A206-606692841708}">
      <dsp:nvSpPr>
        <dsp:cNvPr id="0" name=""/>
        <dsp:cNvSpPr/>
      </dsp:nvSpPr>
      <dsp:spPr>
        <a:xfrm>
          <a:off x="3048000" y="773565"/>
          <a:ext cx="216018" cy="7083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8352"/>
              </a:lnTo>
              <a:lnTo>
                <a:pt x="216018" y="7083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1A47CB-1BCE-4988-9819-C37A2DED00A9}">
      <dsp:nvSpPr>
        <dsp:cNvPr id="0" name=""/>
        <dsp:cNvSpPr/>
      </dsp:nvSpPr>
      <dsp:spPr>
        <a:xfrm>
          <a:off x="2845260" y="773565"/>
          <a:ext cx="202739" cy="784367"/>
        </a:xfrm>
        <a:custGeom>
          <a:avLst/>
          <a:gdLst/>
          <a:ahLst/>
          <a:cxnLst/>
          <a:rect l="0" t="0" r="0" b="0"/>
          <a:pathLst>
            <a:path>
              <a:moveTo>
                <a:pt x="202739" y="0"/>
              </a:moveTo>
              <a:lnTo>
                <a:pt x="202739" y="784367"/>
              </a:lnTo>
              <a:lnTo>
                <a:pt x="0" y="7843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0CD81A-B7D9-402C-B8F4-1E1A23657747}">
      <dsp:nvSpPr>
        <dsp:cNvPr id="0" name=""/>
        <dsp:cNvSpPr/>
      </dsp:nvSpPr>
      <dsp:spPr>
        <a:xfrm>
          <a:off x="3048000" y="773565"/>
          <a:ext cx="1868351" cy="14205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8434"/>
              </a:lnTo>
              <a:lnTo>
                <a:pt x="1868351" y="1258434"/>
              </a:lnTo>
              <a:lnTo>
                <a:pt x="1868351" y="14205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14CB53-CF11-4872-B16A-1924B280981C}">
      <dsp:nvSpPr>
        <dsp:cNvPr id="0" name=""/>
        <dsp:cNvSpPr/>
      </dsp:nvSpPr>
      <dsp:spPr>
        <a:xfrm>
          <a:off x="2430363" y="2966175"/>
          <a:ext cx="231613" cy="7102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0282"/>
              </a:lnTo>
              <a:lnTo>
                <a:pt x="231613" y="7102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DD5E28-84F5-4F3C-AFAD-05FE688DB682}">
      <dsp:nvSpPr>
        <dsp:cNvPr id="0" name=""/>
        <dsp:cNvSpPr/>
      </dsp:nvSpPr>
      <dsp:spPr>
        <a:xfrm>
          <a:off x="3002280" y="773565"/>
          <a:ext cx="91440" cy="14205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205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8EC666-8630-48C4-99C0-510384777D8C}">
      <dsp:nvSpPr>
        <dsp:cNvPr id="0" name=""/>
        <dsp:cNvSpPr/>
      </dsp:nvSpPr>
      <dsp:spPr>
        <a:xfrm>
          <a:off x="1179648" y="773565"/>
          <a:ext cx="1868351" cy="1420564"/>
        </a:xfrm>
        <a:custGeom>
          <a:avLst/>
          <a:gdLst/>
          <a:ahLst/>
          <a:cxnLst/>
          <a:rect l="0" t="0" r="0" b="0"/>
          <a:pathLst>
            <a:path>
              <a:moveTo>
                <a:pt x="1868351" y="0"/>
              </a:moveTo>
              <a:lnTo>
                <a:pt x="1868351" y="1258434"/>
              </a:lnTo>
              <a:lnTo>
                <a:pt x="0" y="1258434"/>
              </a:lnTo>
              <a:lnTo>
                <a:pt x="0" y="14205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E0C50E-A51D-491F-9E20-DFC7FAB21D37}">
      <dsp:nvSpPr>
        <dsp:cNvPr id="0" name=""/>
        <dsp:cNvSpPr/>
      </dsp:nvSpPr>
      <dsp:spPr>
        <a:xfrm>
          <a:off x="2275954" y="1519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Руководитель</a:t>
          </a:r>
          <a:endParaRPr lang="ru-RU" sz="2000" kern="1200" dirty="0"/>
        </a:p>
      </dsp:txBody>
      <dsp:txXfrm>
        <a:off x="2275954" y="1519"/>
        <a:ext cx="1544091" cy="772045"/>
      </dsp:txXfrm>
    </dsp:sp>
    <dsp:sp modelId="{A17BE4B5-0C7A-4BA1-A69A-D7ECED95873C}">
      <dsp:nvSpPr>
        <dsp:cNvPr id="0" name=""/>
        <dsp:cNvSpPr/>
      </dsp:nvSpPr>
      <dsp:spPr>
        <a:xfrm>
          <a:off x="407603" y="2194129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 специалист</a:t>
          </a:r>
          <a:endParaRPr lang="ru-RU" sz="2000" kern="1200" dirty="0"/>
        </a:p>
      </dsp:txBody>
      <dsp:txXfrm>
        <a:off x="407603" y="2194129"/>
        <a:ext cx="1544091" cy="772045"/>
      </dsp:txXfrm>
    </dsp:sp>
    <dsp:sp modelId="{C66A02DE-9A63-40C7-94C6-9EBC1EAB0F69}">
      <dsp:nvSpPr>
        <dsp:cNvPr id="0" name=""/>
        <dsp:cNvSpPr/>
      </dsp:nvSpPr>
      <dsp:spPr>
        <a:xfrm>
          <a:off x="2275954" y="2194129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 специалист</a:t>
          </a:r>
          <a:endParaRPr lang="ru-RU" sz="2000" kern="1200" dirty="0"/>
        </a:p>
      </dsp:txBody>
      <dsp:txXfrm>
        <a:off x="2275954" y="2194129"/>
        <a:ext cx="1544091" cy="772045"/>
      </dsp:txXfrm>
    </dsp:sp>
    <dsp:sp modelId="{B83C806F-58E2-4D76-B713-04BDF7FAC373}">
      <dsp:nvSpPr>
        <dsp:cNvPr id="0" name=""/>
        <dsp:cNvSpPr/>
      </dsp:nvSpPr>
      <dsp:spPr>
        <a:xfrm>
          <a:off x="2661977" y="3290434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Младший сотрудник</a:t>
          </a:r>
          <a:endParaRPr lang="ru-RU" sz="2000" kern="1200" dirty="0"/>
        </a:p>
      </dsp:txBody>
      <dsp:txXfrm>
        <a:off x="2661977" y="3290434"/>
        <a:ext cx="1544091" cy="772045"/>
      </dsp:txXfrm>
    </dsp:sp>
    <dsp:sp modelId="{010079DE-D89E-41C9-BFE1-A8DF24250AEC}">
      <dsp:nvSpPr>
        <dsp:cNvPr id="0" name=""/>
        <dsp:cNvSpPr/>
      </dsp:nvSpPr>
      <dsp:spPr>
        <a:xfrm>
          <a:off x="4144305" y="2194129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3 специалист</a:t>
          </a:r>
          <a:endParaRPr lang="ru-RU" sz="2000" kern="1200" dirty="0"/>
        </a:p>
      </dsp:txBody>
      <dsp:txXfrm>
        <a:off x="4144305" y="2194129"/>
        <a:ext cx="1544091" cy="772045"/>
      </dsp:txXfrm>
    </dsp:sp>
    <dsp:sp modelId="{5A7CFDB8-46AA-4898-8B60-29E86F1F3D2C}">
      <dsp:nvSpPr>
        <dsp:cNvPr id="0" name=""/>
        <dsp:cNvSpPr/>
      </dsp:nvSpPr>
      <dsp:spPr>
        <a:xfrm>
          <a:off x="1301168" y="1171909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1 помощник</a:t>
          </a:r>
          <a:endParaRPr lang="ru-RU" sz="2000" kern="1200" dirty="0"/>
        </a:p>
      </dsp:txBody>
      <dsp:txXfrm>
        <a:off x="1301168" y="1171909"/>
        <a:ext cx="1544091" cy="772045"/>
      </dsp:txXfrm>
    </dsp:sp>
    <dsp:sp modelId="{133A60FA-F7D0-49CB-B594-2725604589AB}">
      <dsp:nvSpPr>
        <dsp:cNvPr id="0" name=""/>
        <dsp:cNvSpPr/>
      </dsp:nvSpPr>
      <dsp:spPr>
        <a:xfrm>
          <a:off x="3264018" y="1095894"/>
          <a:ext cx="1544091" cy="7720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2 помощник</a:t>
          </a:r>
          <a:endParaRPr lang="ru-RU" sz="2000" kern="1200" dirty="0"/>
        </a:p>
      </dsp:txBody>
      <dsp:txXfrm>
        <a:off x="3264018" y="1095894"/>
        <a:ext cx="1544091" cy="7720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alphaModFix amt="20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Пенза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2019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649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82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815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26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912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324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43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121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734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30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4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История Пензы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395536" y="16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Пенза основана в 1663 году.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5" y="1700808"/>
            <a:ext cx="3788997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02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620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45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78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33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72939-6A26-4A3B-83F5-17B6DF8A9258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8B4E8-45F3-4509-B813-DBBDB19916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6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Красивые места Пензы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39552" y="1628800"/>
            <a:ext cx="8208912" cy="2952328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Фонтан</a:t>
            </a:r>
          </a:p>
          <a:p>
            <a:pPr lvl="0"/>
            <a:r>
              <a:rPr lang="ru-RU" dirty="0" smtClean="0"/>
              <a:t>Набережная р. Суры</a:t>
            </a:r>
          </a:p>
          <a:p>
            <a:pPr lvl="0"/>
            <a:r>
              <a:rPr lang="ru-RU" dirty="0" smtClean="0"/>
              <a:t>Драмтеатр</a:t>
            </a:r>
          </a:p>
          <a:p>
            <a:pPr lvl="0"/>
            <a:r>
              <a:rPr lang="ru-RU" dirty="0" smtClean="0"/>
              <a:t>Олимпийская аллея</a:t>
            </a:r>
          </a:p>
          <a:p>
            <a:pPr lvl="0"/>
            <a:r>
              <a:rPr lang="ru-RU" dirty="0" smtClean="0"/>
              <a:t>Юбилейная площадь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37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История и география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6534066"/>
              </p:ext>
            </p:extLst>
          </p:nvPr>
        </p:nvGraphicFramePr>
        <p:xfrm>
          <a:off x="971600" y="2420888"/>
          <a:ext cx="6096000" cy="14833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Основание города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1663 год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Площадь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290,377 кв. км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Высота центра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145 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Часовой пояс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UTC</a:t>
                      </a:r>
                      <a:r>
                        <a:rPr lang="ru-RU" dirty="0" smtClean="0"/>
                        <a:t> +3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848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Население Пензы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  <p:graphicFrame>
        <p:nvGraphicFramePr>
          <p:cNvPr id="7" name="Диаграмма 6"/>
          <p:cNvGraphicFramePr/>
          <p:nvPr userDrawn="1">
            <p:extLst>
              <p:ext uri="{D42A27DB-BD31-4B8C-83A1-F6EECF244321}">
                <p14:modId xmlns:p14="http://schemas.microsoft.com/office/powerpoint/2010/main" val="1932408149"/>
              </p:ext>
            </p:extLst>
          </p:nvPr>
        </p:nvGraphicFramePr>
        <p:xfrm>
          <a:off x="1547664" y="1916832"/>
          <a:ext cx="66484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27286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ru-RU" dirty="0" smtClean="0"/>
              <a:t>Структура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 userDrawn="1">
            <p:extLst>
              <p:ext uri="{D42A27DB-BD31-4B8C-83A1-F6EECF244321}">
                <p14:modId xmlns:p14="http://schemas.microsoft.com/office/powerpoint/2010/main" val="423068239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7476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4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66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1DBD2-B32E-4567-8083-4693640763F7}" type="datetimeFigureOut">
              <a:rPr lang="ru-RU" smtClean="0"/>
              <a:t>16.10.2019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A2C84-1CB2-481A-AB4F-5B1B1613B4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413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1DBD2-B32E-4567-8083-4693640763F7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A2C84-1CB2-481A-AB4F-5B1B1613B4D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914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0" r:id="rId4"/>
    <p:sldLayoutId id="2147483672" r:id="rId5"/>
    <p:sldLayoutId id="2147483673" r:id="rId6"/>
    <p:sldLayoutId id="2147483651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72939-6A26-4A3B-83F5-17B6DF8A9258}" type="datetimeFigureOut">
              <a:rPr lang="ru-RU" smtClean="0"/>
              <a:t>16.10.2019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8B4E8-45F3-4509-B813-DBBDB19916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78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Пенза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2019 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41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Пенза основана в </a:t>
            </a:r>
            <a:r>
              <a:rPr lang="ru-RU" smtClean="0"/>
              <a:t>1663 году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700808"/>
            <a:ext cx="4104457" cy="3240360"/>
          </a:xfrm>
        </p:spPr>
      </p:pic>
    </p:spTree>
    <p:extLst>
      <p:ext uri="{BB962C8B-B14F-4D97-AF65-F5344CB8AC3E}">
        <p14:creationId xmlns:p14="http://schemas.microsoft.com/office/powerpoint/2010/main" val="728959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и география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066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616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Структура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4462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Красивые места Пензы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79712" y="1628800"/>
            <a:ext cx="51646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/>
              <a:t>Улица Московская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200" dirty="0" smtClean="0"/>
              <a:t>Памятник первопоселенцу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2384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8" y="404664"/>
            <a:ext cx="8968499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4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8140"/>
            <a:ext cx="9144000" cy="614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367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>
        <p:pull/>
      </p:transition>
    </mc:Choice>
    <mc:Fallback>
      <p:transition spd="slow" advClick="0" advTm="2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21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Специальное оформление</vt:lpstr>
      <vt:lpstr>Пенза</vt:lpstr>
      <vt:lpstr>Презентация PowerPoint</vt:lpstr>
      <vt:lpstr>История и география</vt:lpstr>
      <vt:lpstr>Население</vt:lpstr>
      <vt:lpstr>Структура организации</vt:lpstr>
      <vt:lpstr>Красивые места Пензы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Пенза</dc:title>
  <dc:creator>user</dc:creator>
  <cp:lastModifiedBy>user</cp:lastModifiedBy>
  <cp:revision>21</cp:revision>
  <dcterms:created xsi:type="dcterms:W3CDTF">2019-10-16T06:09:21Z</dcterms:created>
  <dcterms:modified xsi:type="dcterms:W3CDTF">2019-10-16T07:02:08Z</dcterms:modified>
</cp:coreProperties>
</file>